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85BD39-54D9-4FD1-A71C-2313C3065FF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4DEB9D-6333-48A5-950E-7F8493E4F0C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1.%20CPP%20Portal%20ppt.pptx#12. e-Procurement Proces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1.%20CPP%20Portal%20ppt.pptx#12. e-Procurement Proc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.%20CPP%20Portal%20ppt.pptx#12. e-Procurement Proces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" y="2708920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Award of Contract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Rounded Rectangle 3">
            <a:hlinkClick r:id="rId2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2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15833" r="29721" b="6249"/>
          <a:stretch/>
        </p:blipFill>
        <p:spPr bwMode="auto">
          <a:xfrm>
            <a:off x="-1" y="0"/>
            <a:ext cx="91118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418" r="29721" b="6249"/>
          <a:stretch/>
        </p:blipFill>
        <p:spPr bwMode="auto">
          <a:xfrm>
            <a:off x="13014" y="0"/>
            <a:ext cx="9130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15418" r="29721" b="6249"/>
          <a:stretch/>
        </p:blipFill>
        <p:spPr bwMode="auto">
          <a:xfrm>
            <a:off x="24294" y="19550"/>
            <a:ext cx="9119705" cy="6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208" r="29721" b="6250"/>
          <a:stretch/>
        </p:blipFill>
        <p:spPr bwMode="auto">
          <a:xfrm>
            <a:off x="0" y="-32506"/>
            <a:ext cx="9144000" cy="689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5208" r="29722" b="6250"/>
          <a:stretch/>
        </p:blipFill>
        <p:spPr bwMode="auto">
          <a:xfrm>
            <a:off x="3468" y="5659"/>
            <a:ext cx="9140532" cy="685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4792" r="29722" b="6250"/>
          <a:stretch/>
        </p:blipFill>
        <p:spPr bwMode="auto">
          <a:xfrm>
            <a:off x="7812" y="0"/>
            <a:ext cx="9136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418" r="29721" b="62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6457" r="29721" b="6250"/>
          <a:stretch/>
        </p:blipFill>
        <p:spPr bwMode="auto">
          <a:xfrm>
            <a:off x="-1" y="0"/>
            <a:ext cx="9168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6249" r="29721" b="625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4792" r="29721" b="6250"/>
          <a:stretch/>
        </p:blipFill>
        <p:spPr bwMode="auto">
          <a:xfrm>
            <a:off x="7640" y="-14291"/>
            <a:ext cx="9136360" cy="687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25848" r="31223" b="6250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" y="2708920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Award of Contract Ends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Rounded Rectangle 3">
            <a:hlinkClick r:id="rId2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2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7852" r="29721" b="6249"/>
          <a:stretch/>
        </p:blipFill>
        <p:spPr bwMode="auto">
          <a:xfrm>
            <a:off x="0" y="620688"/>
            <a:ext cx="9195929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7554" r="29721" b="6250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000" r="29721" b="6250"/>
          <a:stretch/>
        </p:blipFill>
        <p:spPr bwMode="auto">
          <a:xfrm>
            <a:off x="0" y="-18636"/>
            <a:ext cx="9144000" cy="68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000" r="29721" b="625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16041" r="29721" b="6250"/>
          <a:stretch/>
        </p:blipFill>
        <p:spPr bwMode="auto">
          <a:xfrm>
            <a:off x="0" y="20427"/>
            <a:ext cx="9144000" cy="68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5418" r="29721" b="62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15625" r="2972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hlinkClick r:id="rId3" action="ppaction://hlinkpres?slideindex=12&amp;slidetitle=e-Procurement Process"/>
          </p:cNvPr>
          <p:cNvSpPr/>
          <p:nvPr/>
        </p:nvSpPr>
        <p:spPr>
          <a:xfrm>
            <a:off x="6948264" y="116632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3" action="ppaction://hlinkpres?slideindex=12&amp;slidetitle=e-Procurement Process"/>
              </a:rPr>
              <a:t>Go to Main Menu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87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Award of Contract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Award of Contract Ends</vt:lpstr>
    </vt:vector>
  </TitlesOfParts>
  <Company>Wipro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of Contract</dc:title>
  <dc:creator>Valued Customer</dc:creator>
  <cp:lastModifiedBy>user</cp:lastModifiedBy>
  <cp:revision>5</cp:revision>
  <dcterms:created xsi:type="dcterms:W3CDTF">2016-12-12T11:07:51Z</dcterms:created>
  <dcterms:modified xsi:type="dcterms:W3CDTF">2019-09-13T11:39:11Z</dcterms:modified>
</cp:coreProperties>
</file>