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499"/>
    <a:srgbClr val="242127"/>
    <a:srgbClr val="ACC2E8"/>
    <a:srgbClr val="BCC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142-E2BF-4132-91A6-C07B9896142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59F6-A9B1-4A9A-81F1-7260AB2C496B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142-E2BF-4132-91A6-C07B9896142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59F6-A9B1-4A9A-81F1-7260AB2C496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142-E2BF-4132-91A6-C07B9896142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59F6-A9B1-4A9A-81F1-7260AB2C496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142-E2BF-4132-91A6-C07B9896142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59F6-A9B1-4A9A-81F1-7260AB2C496B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142-E2BF-4132-91A6-C07B9896142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59F6-A9B1-4A9A-81F1-7260AB2C496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142-E2BF-4132-91A6-C07B9896142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59F6-A9B1-4A9A-81F1-7260AB2C496B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142-E2BF-4132-91A6-C07B9896142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59F6-A9B1-4A9A-81F1-7260AB2C496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142-E2BF-4132-91A6-C07B9896142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59F6-A9B1-4A9A-81F1-7260AB2C496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142-E2BF-4132-91A6-C07B9896142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59F6-A9B1-4A9A-81F1-7260AB2C496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142-E2BF-4132-91A6-C07B9896142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59F6-A9B1-4A9A-81F1-7260AB2C496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142-E2BF-4132-91A6-C07B9896142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59F6-A9B1-4A9A-81F1-7260AB2C496B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996142-E2BF-4132-91A6-C07B98961428}" type="datetimeFigureOut">
              <a:rPr lang="en-IN" smtClean="0"/>
              <a:t>13-09-2019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BD59F6-A9B1-4A9A-81F1-7260AB2C496B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780928"/>
            <a:ext cx="9144000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6000" dirty="0" smtClean="0">
                <a:solidFill>
                  <a:srgbClr val="002060"/>
                </a:solidFill>
              </a:rPr>
              <a:t>Online Bidder Enrollment </a:t>
            </a:r>
          </a:p>
        </p:txBody>
      </p:sp>
    </p:spTree>
    <p:extLst>
      <p:ext uri="{BB962C8B-B14F-4D97-AF65-F5344CB8AC3E}">
        <p14:creationId xmlns:p14="http://schemas.microsoft.com/office/powerpoint/2010/main" val="6521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580112" y="1731437"/>
            <a:ext cx="2808312" cy="684076"/>
          </a:xfrm>
          <a:prstGeom prst="wedgeRoundRectCallout">
            <a:avLst>
              <a:gd name="adj1" fmla="val 2021"/>
              <a:gd name="adj2" fmla="val 81912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Password, Captcha and Click on Proceed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 t="16130" r="29721" b="6250"/>
          <a:stretch/>
        </p:blipFill>
        <p:spPr bwMode="auto">
          <a:xfrm>
            <a:off x="-19053" y="0"/>
            <a:ext cx="91638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5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16249" r="30542" b="625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7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16041" r="29722" b="6250"/>
          <a:stretch/>
        </p:blipFill>
        <p:spPr bwMode="auto">
          <a:xfrm>
            <a:off x="34738" y="0"/>
            <a:ext cx="91092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9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16041" r="30659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0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16042" r="30659" b="7917"/>
          <a:stretch/>
        </p:blipFill>
        <p:spPr bwMode="auto">
          <a:xfrm>
            <a:off x="11280" y="0"/>
            <a:ext cx="91327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5418" r="29721" b="6249"/>
          <a:stretch/>
        </p:blipFill>
        <p:spPr bwMode="auto">
          <a:xfrm>
            <a:off x="19093" y="-1"/>
            <a:ext cx="912490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276872"/>
            <a:ext cx="9144000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6000" dirty="0" smtClean="0">
                <a:solidFill>
                  <a:srgbClr val="002060"/>
                </a:solidFill>
              </a:rPr>
              <a:t>Online Bidder </a:t>
            </a:r>
          </a:p>
          <a:p>
            <a:pPr marL="45720" indent="0" algn="ctr">
              <a:buNone/>
            </a:pPr>
            <a:r>
              <a:rPr lang="en-US" sz="6000" dirty="0" smtClean="0">
                <a:solidFill>
                  <a:srgbClr val="002060"/>
                </a:solidFill>
              </a:rPr>
              <a:t>Enrollment Ends </a:t>
            </a:r>
          </a:p>
        </p:txBody>
      </p:sp>
    </p:spTree>
    <p:extLst>
      <p:ext uri="{BB962C8B-B14F-4D97-AF65-F5344CB8AC3E}">
        <p14:creationId xmlns:p14="http://schemas.microsoft.com/office/powerpoint/2010/main" val="37053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2308" r="13511"/>
          <a:stretch/>
        </p:blipFill>
        <p:spPr bwMode="auto">
          <a:xfrm>
            <a:off x="0" y="260648"/>
            <a:ext cx="9036496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2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184981" y="1592796"/>
            <a:ext cx="2411355" cy="324036"/>
          </a:xfrm>
          <a:prstGeom prst="wedgeRoundRectCallout">
            <a:avLst>
              <a:gd name="adj1" fmla="val 1974"/>
              <a:gd name="adj2" fmla="val 103395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all the information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2474" r="13512"/>
          <a:stretch/>
        </p:blipFill>
        <p:spPr bwMode="auto">
          <a:xfrm>
            <a:off x="107504" y="188640"/>
            <a:ext cx="9036495" cy="6552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20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6368854" y="188640"/>
            <a:ext cx="2411355" cy="324036"/>
          </a:xfrm>
          <a:prstGeom prst="wedgeRoundRectCallout">
            <a:avLst>
              <a:gd name="adj1" fmla="val 1974"/>
              <a:gd name="adj2" fmla="val 103395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Company Details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598"/>
          </a:xfrm>
        </p:spPr>
      </p:pic>
      <p:sp>
        <p:nvSpPr>
          <p:cNvPr id="5" name="Rounded Rectangular Callout 4"/>
          <p:cNvSpPr/>
          <p:nvPr/>
        </p:nvSpPr>
        <p:spPr>
          <a:xfrm>
            <a:off x="6660232" y="1556792"/>
            <a:ext cx="2119977" cy="324036"/>
          </a:xfrm>
          <a:prstGeom prst="wedgeRoundRectCallout">
            <a:avLst>
              <a:gd name="adj1" fmla="val 1974"/>
              <a:gd name="adj2" fmla="val 103395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Contact Details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44208" y="4365104"/>
            <a:ext cx="2119977" cy="324036"/>
          </a:xfrm>
          <a:prstGeom prst="wedgeRoundRectCallout">
            <a:avLst>
              <a:gd name="adj1" fmla="val -79670"/>
              <a:gd name="adj2" fmla="val 17730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 the Captcha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372200" y="5085184"/>
            <a:ext cx="2119977" cy="324036"/>
          </a:xfrm>
          <a:prstGeom prst="wedgeRoundRectCallout">
            <a:avLst>
              <a:gd name="adj1" fmla="val -28835"/>
              <a:gd name="adj2" fmla="val 73160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Submit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796136" y="1556792"/>
            <a:ext cx="2411355" cy="324036"/>
          </a:xfrm>
          <a:prstGeom prst="wedgeRoundRectCallout">
            <a:avLst>
              <a:gd name="adj1" fmla="val 1974"/>
              <a:gd name="adj2" fmla="val 103395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Verify all the information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588224" y="4365104"/>
            <a:ext cx="2411355" cy="684076"/>
          </a:xfrm>
          <a:prstGeom prst="wedgeRoundRectCallout">
            <a:avLst>
              <a:gd name="adj1" fmla="val 1974"/>
              <a:gd name="adj2" fmla="val 103395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Send Verification Code  to Proceed further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211960" y="1160748"/>
            <a:ext cx="2411355" cy="684076"/>
          </a:xfrm>
          <a:prstGeom prst="wedgeRoundRectCallout">
            <a:avLst>
              <a:gd name="adj1" fmla="val 4006"/>
              <a:gd name="adj2" fmla="val 122491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the Mail and  Mobile verification code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0" y="5229200"/>
            <a:ext cx="2168624" cy="648072"/>
          </a:xfrm>
          <a:prstGeom prst="roundRect">
            <a:avLst/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New password as per policy , Click on Submit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300192" y="3645024"/>
            <a:ext cx="440432" cy="1584176"/>
          </a:xfrm>
          <a:prstGeom prst="straightConnector1">
            <a:avLst/>
          </a:prstGeom>
          <a:ln w="28575">
            <a:solidFill>
              <a:srgbClr val="2E84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211960" y="1988840"/>
            <a:ext cx="2411355" cy="684076"/>
          </a:xfrm>
          <a:prstGeom prst="wedgeRoundRectCallout">
            <a:avLst>
              <a:gd name="adj1" fmla="val 72399"/>
              <a:gd name="adj2" fmla="val 48495"/>
              <a:gd name="adj3" fmla="val 16667"/>
            </a:avLst>
          </a:prstGeom>
          <a:gradFill flip="none" rotWithShape="1">
            <a:gsLst>
              <a:gs pos="47000">
                <a:srgbClr val="BCCFED"/>
              </a:gs>
              <a:gs pos="100000">
                <a:srgbClr val="ACC2E8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2E8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 User ID , Captcha and Click on Login button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599</TotalTime>
  <Words>73</Words>
  <Application>Microsoft Office PowerPoint</Application>
  <PresentationFormat>On-screen Show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Wipro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Customer</dc:creator>
  <cp:lastModifiedBy>user</cp:lastModifiedBy>
  <cp:revision>61</cp:revision>
  <dcterms:created xsi:type="dcterms:W3CDTF">2016-12-12T10:54:14Z</dcterms:created>
  <dcterms:modified xsi:type="dcterms:W3CDTF">2019-09-13T11:20:43Z</dcterms:modified>
</cp:coreProperties>
</file>