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6" r:id="rId3"/>
    <p:sldId id="272" r:id="rId4"/>
    <p:sldId id="273" r:id="rId5"/>
    <p:sldId id="267" r:id="rId6"/>
    <p:sldId id="268" r:id="rId7"/>
    <p:sldId id="269" r:id="rId8"/>
    <p:sldId id="270" r:id="rId9"/>
    <p:sldId id="27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63" autoAdjust="0"/>
  </p:normalViewPr>
  <p:slideViewPr>
    <p:cSldViewPr>
      <p:cViewPr varScale="1">
        <p:scale>
          <a:sx n="59" d="100"/>
          <a:sy n="59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E8C82-37A6-40C3-993D-E05354503A2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1E7C9-3F75-4749-A6A3-619A368F6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172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1E7C9-3F75-4749-A6A3-619A368F666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92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20B13E-0472-42D0-A845-AD5500FD7C7E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7307B9-2563-4C2C-97CF-3803DEFC0E0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39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Tender Publishing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Tender Publishing ends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27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ular Callout 4"/>
          <p:cNvSpPr/>
          <p:nvPr/>
        </p:nvSpPr>
        <p:spPr>
          <a:xfrm>
            <a:off x="5940152" y="5373216"/>
            <a:ext cx="2675039" cy="514926"/>
          </a:xfrm>
          <a:prstGeom prst="wedgeRoundRectCallout">
            <a:avLst>
              <a:gd name="adj1" fmla="val 22019"/>
              <a:gd name="adj2" fmla="val -65388"/>
              <a:gd name="adj3" fmla="val 16667"/>
            </a:avLst>
          </a:prstGeom>
          <a:gradFill flip="none" rotWithShape="1">
            <a:gsLst>
              <a:gs pos="47000">
                <a:srgbClr val="BCCFED"/>
              </a:gs>
              <a:gs pos="100000">
                <a:srgbClr val="ACC2E8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E8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Click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“View” icon to view the full tender details</a:t>
            </a:r>
            <a:endParaRPr lang="en-IN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835697" y="3284984"/>
            <a:ext cx="2520280" cy="370909"/>
          </a:xfrm>
          <a:prstGeom prst="wedgeRoundRectCallout">
            <a:avLst>
              <a:gd name="adj1" fmla="val -55342"/>
              <a:gd name="adj2" fmla="val 43651"/>
              <a:gd name="adj3" fmla="val 16667"/>
            </a:avLst>
          </a:prstGeom>
          <a:gradFill flip="none" rotWithShape="1">
            <a:gsLst>
              <a:gs pos="47000">
                <a:srgbClr val="BCCFED"/>
              </a:gs>
              <a:gs pos="100000">
                <a:srgbClr val="ACC2E8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E8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Click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“Publish Tender” tab</a:t>
            </a:r>
            <a:endParaRPr lang="en-IN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5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452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9272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ular Callout 4"/>
          <p:cNvSpPr/>
          <p:nvPr/>
        </p:nvSpPr>
        <p:spPr>
          <a:xfrm>
            <a:off x="5940152" y="5157192"/>
            <a:ext cx="2675039" cy="514926"/>
          </a:xfrm>
          <a:prstGeom prst="wedgeRoundRectCallout">
            <a:avLst>
              <a:gd name="adj1" fmla="val 23218"/>
              <a:gd name="adj2" fmla="val 77921"/>
              <a:gd name="adj3" fmla="val 16667"/>
            </a:avLst>
          </a:prstGeom>
          <a:gradFill flip="none" rotWithShape="1">
            <a:gsLst>
              <a:gs pos="47000">
                <a:srgbClr val="BCCFED"/>
              </a:gs>
              <a:gs pos="100000">
                <a:srgbClr val="ACC2E8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E8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Click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“Publish Tender” button  to Publish the tender </a:t>
            </a:r>
            <a:endParaRPr lang="en-IN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ounded Rectangular Callout 4"/>
          <p:cNvSpPr/>
          <p:nvPr/>
        </p:nvSpPr>
        <p:spPr>
          <a:xfrm>
            <a:off x="3491880" y="2636912"/>
            <a:ext cx="2675039" cy="514926"/>
          </a:xfrm>
          <a:prstGeom prst="wedgeRoundRectCallout">
            <a:avLst>
              <a:gd name="adj1" fmla="val 14223"/>
              <a:gd name="adj2" fmla="val -71619"/>
              <a:gd name="adj3" fmla="val 16667"/>
            </a:avLst>
          </a:prstGeom>
          <a:gradFill flip="none" rotWithShape="1">
            <a:gsLst>
              <a:gs pos="47000">
                <a:srgbClr val="BCCFED"/>
              </a:gs>
              <a:gs pos="100000">
                <a:srgbClr val="ACC2E8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E8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Published Tender Successful message displayed</a:t>
            </a:r>
            <a:endParaRPr lang="en-IN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384"/>
            <a:ext cx="9144000" cy="6858000"/>
          </a:xfrm>
        </p:spPr>
      </p:pic>
      <p:sp>
        <p:nvSpPr>
          <p:cNvPr id="5" name="Rounded Rectangular Callout 4"/>
          <p:cNvSpPr/>
          <p:nvPr/>
        </p:nvSpPr>
        <p:spPr>
          <a:xfrm>
            <a:off x="2051720" y="3501008"/>
            <a:ext cx="2675039" cy="370910"/>
          </a:xfrm>
          <a:prstGeom prst="wedgeRoundRectCallout">
            <a:avLst>
              <a:gd name="adj1" fmla="val -61939"/>
              <a:gd name="adj2" fmla="val 77739"/>
              <a:gd name="adj3" fmla="val 16667"/>
            </a:avLst>
          </a:prstGeom>
          <a:gradFill flip="none" rotWithShape="1">
            <a:gsLst>
              <a:gs pos="47000">
                <a:srgbClr val="BCCFED"/>
              </a:gs>
              <a:gs pos="100000">
                <a:srgbClr val="ACC2E8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E8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Click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“Published Tender” tab</a:t>
            </a:r>
            <a:endParaRPr lang="en-IN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Rounded Rectangular Callout 4"/>
          <p:cNvSpPr/>
          <p:nvPr/>
        </p:nvSpPr>
        <p:spPr>
          <a:xfrm>
            <a:off x="4788024" y="4503494"/>
            <a:ext cx="3600400" cy="370910"/>
          </a:xfrm>
          <a:prstGeom prst="wedgeRoundRectCallout">
            <a:avLst>
              <a:gd name="adj1" fmla="val -58006"/>
              <a:gd name="adj2" fmla="val 194515"/>
              <a:gd name="adj3" fmla="val 16667"/>
            </a:avLst>
          </a:prstGeom>
          <a:gradFill flip="none" rotWithShape="1">
            <a:gsLst>
              <a:gs pos="47000">
                <a:srgbClr val="BCCFED"/>
              </a:gs>
              <a:gs pos="100000">
                <a:srgbClr val="ACC2E8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E8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blished Tender displayed in the list</a:t>
            </a:r>
            <a:endParaRPr lang="en-IN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ounded Rectangular Callout 4"/>
          <p:cNvSpPr/>
          <p:nvPr/>
        </p:nvSpPr>
        <p:spPr>
          <a:xfrm>
            <a:off x="2555776" y="2698050"/>
            <a:ext cx="3960440" cy="370910"/>
          </a:xfrm>
          <a:prstGeom prst="wedgeRoundRectCallout">
            <a:avLst>
              <a:gd name="adj1" fmla="val -48244"/>
              <a:gd name="adj2" fmla="val 142615"/>
              <a:gd name="adj3" fmla="val 16667"/>
            </a:avLst>
          </a:prstGeom>
          <a:gradFill flip="none" rotWithShape="1">
            <a:gsLst>
              <a:gs pos="47000">
                <a:srgbClr val="BCCFED"/>
              </a:gs>
              <a:gs pos="100000">
                <a:srgbClr val="ACC2E8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E8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blished Tender scrolled in the  home page</a:t>
            </a:r>
            <a:endParaRPr lang="en-IN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223</TotalTime>
  <Words>57</Words>
  <Application>Microsoft Office PowerPoint</Application>
  <PresentationFormat>On-screen Show (4:3)</PresentationFormat>
  <Paragraphs>10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Tender Publishing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Tender Publishing ends</vt:lpstr>
    </vt:vector>
  </TitlesOfParts>
  <Company>Wipro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Tender Publishing</dc:title>
  <dc:creator>Valued Customer</dc:creator>
  <cp:lastModifiedBy>Valued Customer</cp:lastModifiedBy>
  <cp:revision>22</cp:revision>
  <dcterms:created xsi:type="dcterms:W3CDTF">2016-12-12T10:56:03Z</dcterms:created>
  <dcterms:modified xsi:type="dcterms:W3CDTF">2018-11-28T10:17:20Z</dcterms:modified>
</cp:coreProperties>
</file>